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Lil Uzi Vert - P2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Lil Uzi Vert - Red Moon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Lil Uzi Vert,sped up nightcore,ARIZONATEARS - Watch This (ARIZONATEARS Pluggnb Remix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